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BA50"/>
    <a:srgbClr val="FFF2CD"/>
    <a:srgbClr val="FFF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1038" y="-1650"/>
      </p:cViewPr>
      <p:guideLst>
        <p:guide orient="horz" pos="3840"/>
        <p:guide pos="21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645A-2D51-47DE-948C-3EF00CA7A81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92E6-0662-49F3-A799-F778BA3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5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645A-2D51-47DE-948C-3EF00CA7A81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92E6-0662-49F3-A799-F778BA3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7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645A-2D51-47DE-948C-3EF00CA7A81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92E6-0662-49F3-A799-F778BA3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1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645A-2D51-47DE-948C-3EF00CA7A81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92E6-0662-49F3-A799-F778BA3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6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645A-2D51-47DE-948C-3EF00CA7A81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92E6-0662-49F3-A799-F778BA3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3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645A-2D51-47DE-948C-3EF00CA7A81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92E6-0662-49F3-A799-F778BA3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645A-2D51-47DE-948C-3EF00CA7A81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92E6-0662-49F3-A799-F778BA3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3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645A-2D51-47DE-948C-3EF00CA7A81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92E6-0662-49F3-A799-F778BA3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6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645A-2D51-47DE-948C-3EF00CA7A81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92E6-0662-49F3-A799-F778BA3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2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645A-2D51-47DE-948C-3EF00CA7A81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92E6-0662-49F3-A799-F778BA3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9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645A-2D51-47DE-948C-3EF00CA7A81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92E6-0662-49F3-A799-F778BA3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7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645A-2D51-47DE-948C-3EF00CA7A81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C92E6-0662-49F3-A799-F778BA3E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3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357F08-1FD8-8CA4-95A7-E25F2A704368}"/>
              </a:ext>
            </a:extLst>
          </p:cNvPr>
          <p:cNvSpPr/>
          <p:nvPr/>
        </p:nvSpPr>
        <p:spPr>
          <a:xfrm>
            <a:off x="968990" y="2625180"/>
            <a:ext cx="5522021" cy="12949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1.Đối </a:t>
            </a:r>
            <a:r>
              <a:rPr lang="en-US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2019,2020,2021,2022 (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D</a:t>
            </a:r>
            <a:r>
              <a:rPr lang="vi-VN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Áng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CB2FB03-9AA7-C17F-373A-FF5823441F77}"/>
              </a:ext>
            </a:extLst>
          </p:cNvPr>
          <p:cNvSpPr txBox="1"/>
          <p:nvPr/>
        </p:nvSpPr>
        <p:spPr>
          <a:xfrm>
            <a:off x="4102528" y="10086740"/>
            <a:ext cx="2758309" cy="90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en-US" sz="1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 TRƯỞNG</a:t>
            </a:r>
          </a:p>
          <a:p>
            <a:pPr indent="457200" algn="just">
              <a:lnSpc>
                <a:spcPct val="130000"/>
              </a:lnSpc>
            </a:pPr>
            <a:r>
              <a:rPr lang="en-US" sz="1400" b="1" i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(</a:t>
            </a:r>
            <a:r>
              <a:rPr lang="en-US" sz="1400" b="1" i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400" b="1" i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i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ký</a:t>
            </a:r>
            <a:r>
              <a:rPr lang="en-US" sz="1400" b="1" i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)</a:t>
            </a:r>
          </a:p>
          <a:p>
            <a:pPr indent="457200" algn="just">
              <a:lnSpc>
                <a:spcPct val="130000"/>
              </a:lnSpc>
            </a:pPr>
            <a:r>
              <a:rPr lang="en-US" sz="1400" b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Thu </a:t>
            </a:r>
            <a:r>
              <a:rPr lang="en-US" sz="1400" b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BFADEA-28AD-C0BB-9B5B-F3EF4F121424}"/>
              </a:ext>
            </a:extLst>
          </p:cNvPr>
          <p:cNvSpPr/>
          <p:nvPr/>
        </p:nvSpPr>
        <p:spPr>
          <a:xfrm>
            <a:off x="0" y="-94287"/>
            <a:ext cx="6858000" cy="14223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C10A40-AE8F-5EAE-08FC-0738DCA9A216}"/>
              </a:ext>
            </a:extLst>
          </p:cNvPr>
          <p:cNvSpPr txBox="1"/>
          <p:nvPr/>
        </p:nvSpPr>
        <p:spPr>
          <a:xfrm>
            <a:off x="1314801" y="-107957"/>
            <a:ext cx="44070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THANH OAI</a:t>
            </a:r>
          </a:p>
          <a:p>
            <a:pPr algn="ctr"/>
            <a:r>
              <a:rPr lang="en-US" sz="1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CAO DƯƠNG II</a:t>
            </a:r>
          </a:p>
          <a:p>
            <a:pPr algn="ctr"/>
            <a:r>
              <a:rPr lang="en-US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5" name="Star: 4 Points 14">
            <a:extLst>
              <a:ext uri="{FF2B5EF4-FFF2-40B4-BE49-F238E27FC236}">
                <a16:creationId xmlns:a16="http://schemas.microsoft.com/office/drawing/2014/main" id="{FCDE4241-3699-8F66-5339-03F25B942422}"/>
              </a:ext>
            </a:extLst>
          </p:cNvPr>
          <p:cNvSpPr/>
          <p:nvPr/>
        </p:nvSpPr>
        <p:spPr>
          <a:xfrm>
            <a:off x="6100478" y="653517"/>
            <a:ext cx="327813" cy="190138"/>
          </a:xfrm>
          <a:prstGeom prst="star4">
            <a:avLst>
              <a:gd name="adj" fmla="val 126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DBEC08-91B8-3071-EB35-4286F1F8439E}"/>
              </a:ext>
            </a:extLst>
          </p:cNvPr>
          <p:cNvSpPr txBox="1"/>
          <p:nvPr/>
        </p:nvSpPr>
        <p:spPr>
          <a:xfrm>
            <a:off x="-138258" y="401364"/>
            <a:ext cx="68518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BÁO</a:t>
            </a:r>
          </a:p>
          <a:p>
            <a:pPr algn="ctr"/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 SINH NĂM HỌC 2023-2024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85DC09-45A9-0BC5-48F2-D820561BD207}"/>
              </a:ext>
            </a:extLst>
          </p:cNvPr>
          <p:cNvSpPr/>
          <p:nvPr/>
        </p:nvSpPr>
        <p:spPr>
          <a:xfrm>
            <a:off x="-30300" y="1143493"/>
            <a:ext cx="6888300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B471722-FBC7-EC34-2609-53787E7E7542}"/>
              </a:ext>
            </a:extLst>
          </p:cNvPr>
          <p:cNvSpPr txBox="1"/>
          <p:nvPr/>
        </p:nvSpPr>
        <p:spPr>
          <a:xfrm>
            <a:off x="227384" y="5169871"/>
            <a:ext cx="281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4CA91-4B95-0174-CA5E-1D3D0A9B6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49" b="33059"/>
          <a:stretch/>
        </p:blipFill>
        <p:spPr>
          <a:xfrm>
            <a:off x="366988" y="1294101"/>
            <a:ext cx="6093724" cy="13310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95B56F-3557-E8DB-8D6E-F672953A5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89187" y="7330692"/>
            <a:ext cx="1657983" cy="1725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B0D369-A750-5665-03B6-5A3835C76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57" y="-832"/>
            <a:ext cx="1217444" cy="10926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1E42AA7-1E5B-0FEE-1889-E29B61A0C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789" y="4024863"/>
            <a:ext cx="1756046" cy="12949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707CCF-3876-5FA5-9843-23EE1E5C6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63761" y="5444078"/>
            <a:ext cx="1735636" cy="1479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8E8C20-C109-4133-A0BD-B2957BA73591}"/>
              </a:ext>
            </a:extLst>
          </p:cNvPr>
          <p:cNvSpPr/>
          <p:nvPr/>
        </p:nvSpPr>
        <p:spPr>
          <a:xfrm>
            <a:off x="2088107" y="5373353"/>
            <a:ext cx="4676728" cy="1725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5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1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1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endParaRPr lang="en-US" sz="15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VNIED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7174AD7-917D-4E0C-BC20-5070ECA8F24E}"/>
              </a:ext>
            </a:extLst>
          </p:cNvPr>
          <p:cNvSpPr/>
          <p:nvPr/>
        </p:nvSpPr>
        <p:spPr>
          <a:xfrm>
            <a:off x="93949" y="3973670"/>
            <a:ext cx="4831502" cy="12949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85 </a:t>
            </a:r>
            <a:r>
              <a:rPr lang="en-US" sz="1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2021,2022)</a:t>
            </a:r>
          </a:p>
          <a:p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19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2020)</a:t>
            </a:r>
          </a:p>
          <a:p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2019)</a:t>
            </a:r>
            <a:endParaRPr lang="en-US" sz="15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615717-4CD4-46C1-864B-E2FF9AEA7418}"/>
              </a:ext>
            </a:extLst>
          </p:cNvPr>
          <p:cNvSpPr/>
          <p:nvPr/>
        </p:nvSpPr>
        <p:spPr>
          <a:xfrm>
            <a:off x="47498" y="7172941"/>
            <a:ext cx="4924404" cy="11744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</a:t>
            </a:r>
          </a:p>
          <a:p>
            <a:r>
              <a:rPr 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*Đợt 1: Từ ngày 4/7-6/7/2023.</a:t>
            </a:r>
          </a:p>
          <a:p>
            <a:r>
              <a:rPr 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*Đợt 2: Từ ngày 13/7-17/7 /2023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639BA62-5209-4AC9-A9C6-9BF36AAD45F9}"/>
              </a:ext>
            </a:extLst>
          </p:cNvPr>
          <p:cNvSpPr/>
          <p:nvPr/>
        </p:nvSpPr>
        <p:spPr>
          <a:xfrm>
            <a:off x="57062" y="8441923"/>
            <a:ext cx="4914840" cy="15340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s-MX" sz="1600" b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s-MX" sz="16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600" b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s-MX" sz="16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600" b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s-MX" sz="16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600" b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s-MX" sz="16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600" b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s-MX" sz="16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es-MX" sz="16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5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s-MX" sz="150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s-MX" sz="15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Cao </a:t>
            </a:r>
            <a:r>
              <a:rPr lang="es-MX" sz="150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s-MX" sz="15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II- </a:t>
            </a:r>
            <a:r>
              <a:rPr lang="es-MX" sz="150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Áng</a:t>
            </a:r>
            <a:r>
              <a:rPr lang="es-MX" sz="15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50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s-MX" sz="15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Cao </a:t>
            </a:r>
            <a:r>
              <a:rPr lang="es-MX" sz="150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s-MX" sz="15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MX" sz="150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s-MX" sz="15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50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s-MX" sz="15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MX" sz="150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s-MX" sz="15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50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s-MX" sz="15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s-MX" sz="15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ĐT </a:t>
            </a:r>
            <a:r>
              <a:rPr lang="es-MX" sz="150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s-MX" sz="15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50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s-MX" sz="15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MX" sz="150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s-MX" sz="15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50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s-MX" sz="15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PHT: 0365712195</a:t>
            </a:r>
          </a:p>
          <a:p>
            <a:pPr algn="just"/>
            <a:r>
              <a:rPr lang="es-MX" sz="15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s-MX" sz="150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s-MX" sz="15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50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s-MX" sz="15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0364998618.    </a:t>
            </a:r>
            <a:r>
              <a:rPr lang="es-MX" sz="150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s-MX" sz="15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50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s-MX" sz="15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0984361404</a:t>
            </a:r>
          </a:p>
        </p:txBody>
      </p:sp>
    </p:spTree>
    <p:extLst>
      <p:ext uri="{BB962C8B-B14F-4D97-AF65-F5344CB8AC3E}">
        <p14:creationId xmlns:p14="http://schemas.microsoft.com/office/powerpoint/2010/main" val="1070063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443</TotalTime>
  <Words>243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buithiyen</dc:creator>
  <cp:lastModifiedBy>Administrator</cp:lastModifiedBy>
  <cp:revision>36</cp:revision>
  <dcterms:created xsi:type="dcterms:W3CDTF">2023-06-07T03:48:30Z</dcterms:created>
  <dcterms:modified xsi:type="dcterms:W3CDTF">2023-06-13T10:14:50Z</dcterms:modified>
</cp:coreProperties>
</file>